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hmakumaris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28600"/>
            <a:ext cx="7038807" cy="4265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085452" y="4572000"/>
            <a:ext cx="48830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রাজ যোগ </a:t>
            </a:r>
          </a:p>
          <a:p>
            <a:pPr algn="ctr"/>
            <a:r>
              <a:rPr lang="bn-IN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-ব্রহ্মা কুমারিস </a:t>
            </a:r>
          </a:p>
          <a:p>
            <a:pPr algn="ctr"/>
            <a:r>
              <a:rPr lang="bn-IN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ঈশ্বরীয় বিশ্ববিদ্যালয় |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30373" y="1143000"/>
            <a:ext cx="411362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সবার প্রথমে নিজেকে 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জানতে হবে |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আমি কে ?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আমি এক জ্যোতি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বিন্দু আত্মা 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মস্তিস্কের হাইপোথ্যালামাস,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পিটিউট্যারী আর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পিনিয়াল গ্রন্থির মধ্যে 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খানে অবস্থান করে </a:t>
            </a:r>
          </a:p>
          <a:p>
            <a:pPr algn="ctr"/>
            <a:r>
              <a:rPr lang="b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এই শরীরকে নিয়ন্ত্রণ করি |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47800"/>
            <a:ext cx="2249424" cy="2130552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ITHWIRAJ\Pictures\bk-wallpapers\bk-course\10518_136338738044_535835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1000"/>
            <a:ext cx="3829050" cy="575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533400"/>
            <a:ext cx="4980851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সকল ধর্মই বলেছে যে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ঈশ্বর এক এবং অভিন্ন |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সকল ধর্ম পুস্তকে আছে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যে ঈশ্বর কোনো দেহ ধারী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নয় |সে এক জ্যোতি |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সে এখন এই সঙ্গম যুগে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নিজে সকার ব্রহ্মার মাধ্যমে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আমাদেরকে তার পরিচয়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দিয়েছে যে সে নিরাকার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জ্যোতি বিন্দু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এবং তার নাম হলো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শিব অর্থাৎ কল্যানকারী |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RITHWIRAJ\Pictures\bk-wallpapers\bk-course\73377_332736966841703_58157947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3486150" cy="5229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3918660" y="381000"/>
            <a:ext cx="4820550" cy="65556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নিজেকে জ্যোতি বিন্দু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আত্মা অনুভব করে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জ্যোতি বিন্দু পিতা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পরমাত্মাকে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সরণ করার নামই হলো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রাজযোগ |এই রাজ যোগে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আমরা ভিসুয়ালাইজেশন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অর্থাৎ অন্তর মন দিয়ে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পরমাত্মাকে দেখার প্রয়াস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করি যার ফলে পরমাত্মার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থেকে আমরা আত্মাদের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মধ্যে শক্তি প্রভাহিত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হতে থাকে যা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দৈনন্দিন কাজে আমাদেরকে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সাহায্য করে |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RITHWIRAJ\Pictures\bk-wallpapers\bk-course\10518_136348668044_760925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"/>
            <a:ext cx="3829050" cy="575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0" y="381000"/>
            <a:ext cx="5083443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পরমাত্মার আর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আত্মাদের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নিবাস স্থান হলো পরমধাম |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আমরা আত্মারা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এই জ্যোতির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দুনিয়ার থেকে এই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সৃষ্টি রঙ্গ মঞ্চে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অভিনয় করতে আসি |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পরমাত্মা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এই সৃষ্টি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রঙ্গমঞ্চে এই সঙ্গম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যুগে অবতারিত হয়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আর এই পুরনো দুনিয়ার বিনাশ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আর এক নতুন দুনিয়ার স্থাপনার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কাজ সকার ব্রহ্মার </a:t>
            </a:r>
          </a:p>
          <a:p>
            <a:pPr algn="ctr"/>
            <a:r>
              <a:rPr lang="bn-I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মাধ্যমে করে |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RITHWIRAJ\Pictures\bk-wallpapers\bk-course\1939740_608482089244265_133063232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2895600" cy="4354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3920612" y="609600"/>
            <a:ext cx="5200462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রাজ যোগের সময়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মনকে একাগ্র করার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জন্য আমরা পরমাত্মার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গুনের চিন্তন করি |এর ফলে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যোগে মন একাগ্র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হয় আর আমরা সেই গুন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নিজের জীবনে ধারণ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করতে পারি |যেমন পরমাত্মা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শান্তির সাগর ,প্রেমের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সাগর ,শক্তির সাগর |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RITHWIRAJ\Pictures\bk-wallpapers\bkpics\Golden-age-brahma-kumaris-1_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9600"/>
            <a:ext cx="48006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0" y="533400"/>
            <a:ext cx="4235455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পরমাত্মা এসেছে নতুন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সৃষ্টির নির্মানের কাজে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তাই যোগ অভ্যাসের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সময় আমরা এই নতুন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দুনিয়াকেও অন্তর মনের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দ্বারা দেখার চেষ্ঠা করি |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এর ফলে ওই জগতের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সুন্দর ভাইব্রেশন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আমাদের আনন্দিত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করে আর আরো যোগ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করার জন্য পেরনা </a:t>
            </a:r>
          </a:p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প্রদান করে | 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762000"/>
            <a:ext cx="584486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সঙ্গম যুগের প্রাপ্তি অনুভব করতে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আর রাজ যোগের অভ্যাস করার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জন্য যোগাযোগ করুন :-</a:t>
            </a:r>
          </a:p>
          <a:p>
            <a:pPr algn="ctr"/>
            <a:r>
              <a:rPr lang="en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www.brahmakumaris.com</a:t>
            </a:r>
            <a:endParaRPr lang="en-IN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Call us at :-</a:t>
            </a:r>
          </a:p>
          <a:p>
            <a:pPr algn="ctr"/>
            <a:r>
              <a:rPr lang="e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9999344555/9999344666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“এই সংস্থা সম্পূর্ণ বিনা মূল্যে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রাজ যোগের শিক্ষা প্রদান </a:t>
            </a:r>
          </a:p>
          <a:p>
            <a:pPr algn="ctr"/>
            <a:r>
              <a:rPr lang="bn-I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করে |”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299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Lucida Sans Unicode</vt:lpstr>
      <vt:lpstr>Verdana</vt:lpstr>
      <vt:lpstr>Vrinda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PRITHWIRAJ</dc:creator>
  <cp:lastModifiedBy>Windows User</cp:lastModifiedBy>
  <cp:revision>10</cp:revision>
  <dcterms:created xsi:type="dcterms:W3CDTF">2006-08-16T00:00:00Z</dcterms:created>
  <dcterms:modified xsi:type="dcterms:W3CDTF">2015-02-16T11:19:09Z</dcterms:modified>
</cp:coreProperties>
</file>