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103674"/>
            <a:ext cx="4988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মাউন্ট আবু </a:t>
            </a:r>
          </a:p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-ব্রহ্মা কুমারিস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haiya\DSCF4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447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4432" y="914400"/>
            <a:ext cx="39950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এই কলি যুগের সময়ও </a:t>
            </a:r>
          </a:p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যদি কেও স্বর্গকে </a:t>
            </a:r>
          </a:p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অনুভব করতে চায় </a:t>
            </a:r>
          </a:p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তা হলে তার </a:t>
            </a:r>
          </a:p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মাউন্ট আবুতে আশা </a:t>
            </a:r>
          </a:p>
          <a:p>
            <a:pPr algn="ctr"/>
            <a:r>
              <a:rPr lang="bn-IN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দরকার |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haiya\MADHUBAN\om_shanti_retreat_centre_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6705600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" y="5181600"/>
            <a:ext cx="86629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এরই সাথে দেল্হির ব্রহ্মা কুমারিস মুখ্য সংস্থা একটু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ঘুরে নেওয়া যাক |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haiya\MADHUBAN\Pandav Bha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543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19200" y="5334000"/>
            <a:ext cx="6962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এটা হলো পান্ডব ভবন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haiya\MADHUBAN\Madhuban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934200" cy="46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76400" y="5181600"/>
            <a:ext cx="596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এটা হলো শান্তি স্থম্ভ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haiya\MADHUBAN\shantivan 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70104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47800" y="4876800"/>
            <a:ext cx="6532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এটা হলো ডায়মন্ড হল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শান্তিবন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haiya\MADHUBAN\Madhub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315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0" y="5410200"/>
            <a:ext cx="743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এটা হলো বাবার কুটিয়া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bhaiya\MADHUBAN\shantivan 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104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66800" y="5257800"/>
            <a:ext cx="6869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এটা হলো তপস্যা ধাম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haiya\DSCF4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959600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95400" y="4272677"/>
            <a:ext cx="64796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 শান্তিময় পরিবেশ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অনুভব করার জন্য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মধুবনে আসুন |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PRITHWIRAJ</dc:creator>
  <cp:lastModifiedBy>PRITHWIRAJ</cp:lastModifiedBy>
  <cp:revision>3</cp:revision>
  <dcterms:created xsi:type="dcterms:W3CDTF">2006-08-16T00:00:00Z</dcterms:created>
  <dcterms:modified xsi:type="dcterms:W3CDTF">2014-05-06T18:16:22Z</dcterms:modified>
</cp:coreProperties>
</file>