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rahma-0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0"/>
            <a:ext cx="51435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600200" y="2610683"/>
            <a:ext cx="6186309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bn-IN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ভগবান,আল্লাহ,ঈশ্বর</a:t>
            </a:r>
          </a:p>
          <a:p>
            <a:pPr algn="ctr"/>
            <a:r>
              <a:rPr lang="bn-IN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সে </a:t>
            </a:r>
          </a:p>
          <a:p>
            <a:pPr algn="ctr"/>
            <a:r>
              <a:rPr lang="bn-IN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যেই নামেই আমরা </a:t>
            </a:r>
          </a:p>
          <a:p>
            <a:pPr algn="ctr"/>
            <a:r>
              <a:rPr lang="bn-IN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ডাকি না কেন সে </a:t>
            </a:r>
          </a:p>
          <a:p>
            <a:pPr algn="ctr"/>
            <a:r>
              <a:rPr lang="bn-IN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পৃথিবীতে এসে গেছে |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aba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71800" y="0"/>
            <a:ext cx="3324225" cy="3324225"/>
          </a:xfrm>
          <a:prstGeom prst="rect">
            <a:avLst/>
          </a:prstGeom>
        </p:spPr>
      </p:pic>
      <p:pic>
        <p:nvPicPr>
          <p:cNvPr id="3" name="Picture 2" descr="header_0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00200" y="3886200"/>
            <a:ext cx="5868964" cy="18859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371600" y="6019800"/>
            <a:ext cx="637866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bn-IN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ব্রহ্মা কুমারিস ঈশ্বরীয় বিশ্ববিদ্যালয় |</a:t>
            </a:r>
            <a:endParaRPr lang="en-US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1" y="152400"/>
            <a:ext cx="5022529" cy="649408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bn-IN" sz="3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নিরাকার শিব পরমপিতা </a:t>
            </a:r>
          </a:p>
          <a:p>
            <a:pPr algn="ctr"/>
            <a:r>
              <a:rPr lang="bn-IN" sz="3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পরমাত্মা সকার ব্রহ্মার </a:t>
            </a:r>
          </a:p>
          <a:p>
            <a:pPr algn="ctr"/>
            <a:r>
              <a:rPr lang="bn-IN" sz="3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শরীরের মাধ্যমে ঈশ্বরীয় </a:t>
            </a:r>
          </a:p>
          <a:p>
            <a:pPr algn="ctr"/>
            <a:r>
              <a:rPr lang="bn-IN" sz="3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মহাবাক্য উচ্চারণ করছে এই</a:t>
            </a:r>
          </a:p>
          <a:p>
            <a:pPr algn="ctr"/>
            <a:r>
              <a:rPr lang="bn-IN" sz="3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বর্তমান সঙ্গম যুগের সময় |</a:t>
            </a:r>
          </a:p>
          <a:p>
            <a:pPr algn="ctr"/>
            <a:r>
              <a:rPr lang="bn-IN" sz="3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৫০০০ বছরের এই সৃষ্টি </a:t>
            </a:r>
          </a:p>
          <a:p>
            <a:pPr algn="ctr"/>
            <a:r>
              <a:rPr lang="bn-IN" sz="3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চক্রতে এই সময় হলো </a:t>
            </a:r>
          </a:p>
          <a:p>
            <a:pPr algn="ctr"/>
            <a:r>
              <a:rPr lang="bn-IN" sz="3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অতি মূল্যবান তাই </a:t>
            </a:r>
            <a:endParaRPr lang="bn-IN" sz="3200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bn-IN" sz="3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সঠিক ভাবে নির্ণয় নেবেন </a:t>
            </a:r>
            <a:r>
              <a:rPr lang="bn-IN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,</a:t>
            </a:r>
          </a:p>
          <a:p>
            <a:pPr algn="ctr"/>
            <a:r>
              <a:rPr lang="bn-IN" sz="3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এই সময়কে এমনি হাতছাড়া </a:t>
            </a:r>
          </a:p>
          <a:p>
            <a:pPr algn="ctr"/>
            <a:r>
              <a:rPr lang="bn-IN" sz="3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করবেন না ,নিজেকে এই </a:t>
            </a:r>
          </a:p>
          <a:p>
            <a:pPr algn="ctr"/>
            <a:r>
              <a:rPr lang="bn-IN" sz="3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মূল্যবান ভাগ্যের থেকে </a:t>
            </a:r>
          </a:p>
          <a:p>
            <a:pPr algn="ctr"/>
            <a:r>
              <a:rPr lang="bn-IN" sz="3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বঞ্চিত করবেন না |</a:t>
            </a:r>
          </a:p>
        </p:txBody>
      </p:sp>
      <p:pic>
        <p:nvPicPr>
          <p:cNvPr id="3075" name="Picture 3" descr="C:\Users\PRITHWIRAJ\Pictures\bk-wallpapers\bkpics\sb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85800"/>
            <a:ext cx="3657600" cy="5486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PRITHWIRAJ\Pictures\bk-wallpapers\bkpics\shivani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457200"/>
            <a:ext cx="3810000" cy="5715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Rectangle 2"/>
          <p:cNvSpPr/>
          <p:nvPr/>
        </p:nvSpPr>
        <p:spPr>
          <a:xfrm>
            <a:off x="434807" y="1143000"/>
            <a:ext cx="3930884" cy="39703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bn-IN" sz="36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এই ঈশ্বরীয় </a:t>
            </a:r>
          </a:p>
          <a:p>
            <a:pPr algn="ctr"/>
            <a:r>
              <a:rPr lang="bn-IN" sz="36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পরিবার আপনাকে </a:t>
            </a:r>
          </a:p>
          <a:p>
            <a:pPr algn="ctr"/>
            <a:r>
              <a:rPr lang="bn-IN" sz="36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আহভান করছে </a:t>
            </a:r>
          </a:p>
          <a:p>
            <a:pPr algn="ctr"/>
            <a:r>
              <a:rPr lang="bn-IN" sz="36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আর আপনাকে </a:t>
            </a:r>
          </a:p>
          <a:p>
            <a:pPr algn="ctr"/>
            <a:r>
              <a:rPr lang="bn-IN" sz="36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নির্শার্থ্য ভাবে সেবা </a:t>
            </a:r>
          </a:p>
          <a:p>
            <a:pPr algn="ctr"/>
            <a:r>
              <a:rPr lang="bn-IN" sz="36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করার জন্য </a:t>
            </a:r>
          </a:p>
          <a:p>
            <a:pPr algn="ctr"/>
            <a:r>
              <a:rPr lang="bn-IN" sz="36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অপেখ্যা করছে |</a:t>
            </a:r>
            <a:endParaRPr lang="en-US" sz="36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RITHWIRAJ\Pictures\bk-wallpapers\clipart\bh,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81000"/>
            <a:ext cx="1638300" cy="2790825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584096" y="685800"/>
            <a:ext cx="511870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bn-IN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আমাদের </a:t>
            </a:r>
          </a:p>
          <a:p>
            <a:pPr algn="ctr"/>
            <a:r>
              <a:rPr lang="bn-IN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সন্ধান খুজছেন ...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051" name="Picture 3" descr="C:\Users\PRITHWIRAJ\Pictures\bk-wallpapers\clipart\fkytffy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962400"/>
            <a:ext cx="1981200" cy="230505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362200" y="3505200"/>
            <a:ext cx="5907386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bn-IN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যোগাযোগ করুন </a:t>
            </a:r>
            <a:r>
              <a:rPr lang="bn-IN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...</a:t>
            </a:r>
          </a:p>
          <a:p>
            <a:pPr algn="ctr"/>
            <a:r>
              <a:rPr lang="bn-IN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৯৯৯৯৩৪৪৫৫৫/</a:t>
            </a:r>
          </a:p>
          <a:p>
            <a:pPr algn="ctr"/>
            <a:r>
              <a:rPr lang="bn-IN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৯৯৯৯৩৪৪৬৬৬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95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PRITHWIRAJ</dc:creator>
  <cp:lastModifiedBy>PRITHWIRAJ</cp:lastModifiedBy>
  <cp:revision>7</cp:revision>
  <dcterms:created xsi:type="dcterms:W3CDTF">2006-08-16T00:00:00Z</dcterms:created>
  <dcterms:modified xsi:type="dcterms:W3CDTF">2014-05-21T18:40:47Z</dcterms:modified>
</cp:coreProperties>
</file>